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ask.palletsproject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281661" y="2256449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0070C0"/>
                </a:solidFill>
              </a:rPr>
              <a:t>Intelligent Garbage Classification Using Deep Learning</a:t>
            </a:r>
            <a:endParaRPr sz="4000" dirty="0">
              <a:solidFill>
                <a:srgbClr val="0070C0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TSP- AI ML Fundamentals (Capstone Project)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786329" y="3778639"/>
            <a:ext cx="90390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 SASIDHAR S-au810021102701</a:t>
            </a:r>
            <a:endParaRPr sz="2000" b="1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723871" y="5194410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Guided By: P. RAJA, AI Master Trainer   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fr-FR" sz="2600" dirty="0" err="1">
                <a:latin typeface="Arial"/>
                <a:ea typeface="Arial"/>
                <a:cs typeface="Arial"/>
                <a:sym typeface="Arial"/>
              </a:rPr>
              <a:t>Tensor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</a:rPr>
              <a:t> Flow Documentation: 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  <a:hlinkClick r:id="rId3"/>
              </a:rPr>
              <a:t>https://www.tensorflow.org/</a:t>
            </a:r>
            <a:endParaRPr lang="fr-FR" sz="26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fr-FR" sz="2600" dirty="0">
                <a:latin typeface="Arial"/>
                <a:ea typeface="Arial"/>
                <a:cs typeface="Arial"/>
                <a:sym typeface="Arial"/>
              </a:rPr>
              <a:t>Flask Documentation: 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  <a:hlinkClick r:id="rId4"/>
              </a:rPr>
              <a:t>https://flask.palletsprojects.com/</a:t>
            </a:r>
            <a:endParaRPr lang="fr-FR" sz="2600" dirty="0">
              <a:latin typeface="Arial"/>
              <a:ea typeface="Arial"/>
              <a:cs typeface="Arial"/>
              <a:sym typeface="Arial"/>
            </a:endParaRPr>
          </a:p>
          <a:p>
            <a:pPr marL="514350" indent="-514350" algn="l">
              <a:buSzPts val="2600"/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O.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Kuchaiev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and B. Ginsburg, “Factorization tricks for LSTM networks,” 2016 IEEE Conf.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Comput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Vis. Pattern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Recognit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., 2017, pp. 1-6.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8530" y="823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838200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Proposed System/Solution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Algorithm &amp; Deployment 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GitHub Link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Project Demo(photos / videos)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440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Effective waste management is a critical global challenge due to increasing waste production from urbanization, industrial activities, and population growth. Traditional waste sorting methods are often labor-intensive, time-consuming, and prone to human error, leading to improper disposal and reduced recycling efficiency. This mismanagement of waste contributes to environmental pollution, loss of recyclable materials, and overburdened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landfills.The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 lies in the need for an automated, accurate, and scalable waste classification system that can reliably identify and sort different types of waste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44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We propose an intelligent system that uses a Convolutional Neural Network (CNN) for image classification and deploys the model in a web application using Flask.      </a:t>
            </a: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1. Image Classification: Using a CNN to classify garbage items into predefined categories.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2. Web Application: Built with Flask to accept image uploads and return the predicted classification in real-time.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Objective</a:t>
            </a:r>
            <a:r>
              <a:rPr lang="en-US" dirty="0"/>
              <a:t>: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 To create a scalable, easy-to-use web application that allows users to upload garbage images and receive automated classification results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580103" y="1786536"/>
            <a:ext cx="11336594" cy="478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Algorithm</a:t>
            </a:r>
            <a:r>
              <a:rPr lang="en-US" dirty="0"/>
              <a:t>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      The system uses a CNN, which is a type of deep learning model commonly used for image classification tasks.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Steps in the Algorithm</a:t>
            </a:r>
            <a:r>
              <a:rPr lang="en-US" dirty="0"/>
              <a:t>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1.Image Preprocessing: Resize, normalize, and augment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2.Model Architecture: A multi-layer CNN to extract features from the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3.Training: Train the model using a labeled dataset of garbage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4.Inference: Classify new images based on learned features.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Deployment</a:t>
            </a:r>
            <a:r>
              <a:rPr lang="en-US" dirty="0"/>
              <a:t>: The trained model is deployed as a Flask web application: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1.Flask Server: Handles image uploads and serves the trained model.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2.Frontend: Simple HTML interface for users to upload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3.Model Prediction: The Flask app sends the uploaded image to the model, which returns a classification label.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Deployment Tools</a:t>
            </a:r>
            <a:r>
              <a:rPr lang="en-US" dirty="0"/>
              <a:t>: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Flask for the web application.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TensorFlow or </a:t>
            </a:r>
            <a:r>
              <a:rPr lang="en-US" dirty="0" err="1"/>
              <a:t>Keras</a:t>
            </a:r>
            <a:r>
              <a:rPr lang="en-US" dirty="0"/>
              <a:t> for model building.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Heroku or AWS for cloud deployment.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GitHub Link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9659" y="3201534"/>
            <a:ext cx="11152682" cy="135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https://github.com/Sasidhar810021102701/sasidhar-au810021102701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5664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  <a:endParaRPr dirty="0"/>
          </a:p>
        </p:txBody>
      </p:sp>
      <p:pic>
        <p:nvPicPr>
          <p:cNvPr id="2" name="au810021102701-SASIDHAR.S_au810021102701-SASIDHAR.S.ipynb.txt at main · Sasidhar810021102701_au810021102701-SASIDHAR.S and 2 more pages - Personal - Microsoft_ Edge 2024-11-12 19-56-00 (1)">
            <a:hlinkClick r:id="" action="ppaction://media"/>
            <a:extLst>
              <a:ext uri="{FF2B5EF4-FFF2-40B4-BE49-F238E27FC236}">
                <a16:creationId xmlns:a16="http://schemas.microsoft.com/office/drawing/2014/main" id="{1BDA7461-C4C1-BE5A-2351-BA93E2A70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135" y="1389472"/>
            <a:ext cx="8725404" cy="4635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03088" y="2127277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This project demonstrates how deep learning (CNN) can be applied to solve real-world problems like waste classification. By leveraging AI and deploying the model via a web application, we have created a user-friendly system for automatic waste sorting.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Key Achievements</a:t>
            </a:r>
            <a:r>
              <a:rPr lang="en-US" dirty="0"/>
              <a:t>: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Built a CNN model for accurate garbage classification.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Successfully deployed the model as a web app using Flask. 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Designed a simple and effective user interface for easy interaction.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Challenges</a:t>
            </a:r>
            <a:r>
              <a:rPr lang="en-US" dirty="0"/>
              <a:t>: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Gathering and labeling a large dataset of garbage images. 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Ensuring accurate predictions in real-world scenarios.</a:t>
            </a:r>
            <a:endParaRPr lang="en-IN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Improvement of Model</a:t>
            </a:r>
            <a:r>
              <a:rPr lang="en-US" dirty="0"/>
              <a:t>: Expanding the dataset to include more garbage types (e.g., textiles, electronic waste). Improving model accuracy using more advanced architectures or transfer learning techniques (e.g., </a:t>
            </a:r>
            <a:r>
              <a:rPr lang="en-US" dirty="0" err="1"/>
              <a:t>ResNet</a:t>
            </a:r>
            <a:r>
              <a:rPr lang="en-US" dirty="0"/>
              <a:t>, VGG).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Scaling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Deploying the application at scale on cloud platforms like AWS, Google Cloud, or Microsoft Azure.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Real-Time Applications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Integration with smart trash bins for real-time waste classification in public places or homes.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Mobile App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 Development of a mobile app to allow users to classify garbage using their smartphone cameras.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788</Words>
  <Application>Microsoft Office PowerPoint</Application>
  <PresentationFormat>Widescreen</PresentationFormat>
  <Paragraphs>78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Intelligent Garbage Classification Using Deep Learning</vt:lpstr>
      <vt:lpstr>OUTLINE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DEVA</dc:creator>
  <cp:lastModifiedBy>AMRISH S</cp:lastModifiedBy>
  <cp:revision>13</cp:revision>
  <dcterms:modified xsi:type="dcterms:W3CDTF">2024-11-12T16:10:30Z</dcterms:modified>
</cp:coreProperties>
</file>